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C3F20-9306-4924-B7A8-FBF1B48E969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7BB63B-90EA-41F6-AAEE-3ED359AFA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962336" cy="2301240"/>
          </a:xfrm>
        </p:spPr>
        <p:txBody>
          <a:bodyPr/>
          <a:lstStyle/>
          <a:p>
            <a:r>
              <a:rPr lang="en-US" dirty="0" smtClean="0"/>
              <a:t>The Diary of Anne Frank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882150" cy="1752600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English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Anne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Frankfurt, Germany, on June 12, 1929. </a:t>
            </a:r>
          </a:p>
          <a:p>
            <a:r>
              <a:rPr lang="en-US" dirty="0" smtClean="0"/>
              <a:t>She was involved in the events that led to World War II and the extermination of SIX MILLION </a:t>
            </a:r>
            <a:r>
              <a:rPr lang="en-US" dirty="0" smtClean="0"/>
              <a:t>J</a:t>
            </a:r>
            <a:r>
              <a:rPr lang="en-US" dirty="0" smtClean="0"/>
              <a:t>ews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We might not have ever heard her story except that she wrote her journal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Anne Frank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When Hitler came to power in 1933 her family moved to Holland where they were safe until 1940 when Hitler took over Holland as well. </a:t>
            </a:r>
          </a:p>
          <a:p>
            <a:r>
              <a:rPr lang="en-US" dirty="0" smtClean="0"/>
              <a:t>She had much different restrictions then- she had to wear yellow stars on her clothes, curfews, separate schools, and many other things were pressed upon 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Anne Frank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July 6, 1942, right after her 13</a:t>
            </a:r>
            <a:r>
              <a:rPr lang="en-US" baseline="30000" dirty="0" smtClean="0"/>
              <a:t>th</a:t>
            </a:r>
            <a:r>
              <a:rPr lang="en-US" dirty="0" smtClean="0"/>
              <a:t> birthday, she and her family went into hiding. </a:t>
            </a:r>
          </a:p>
          <a:p>
            <a:r>
              <a:rPr lang="en-US" dirty="0" smtClean="0"/>
              <a:t>They lived there until August 4, 1944 when they were arrested by the “green police”. </a:t>
            </a:r>
          </a:p>
          <a:p>
            <a:r>
              <a:rPr lang="en-US" dirty="0" smtClean="0"/>
              <a:t>She lived in </a:t>
            </a:r>
            <a:r>
              <a:rPr lang="en-US" dirty="0" smtClean="0"/>
              <a:t>two concentration </a:t>
            </a:r>
            <a:r>
              <a:rPr lang="en-US" dirty="0" smtClean="0"/>
              <a:t>camps until </a:t>
            </a:r>
            <a:r>
              <a:rPr lang="en-US" dirty="0" smtClean="0"/>
              <a:t>1945 (Auschwitz and Bergen-Belsen).  </a:t>
            </a:r>
            <a:r>
              <a:rPr lang="en-US" dirty="0" smtClean="0"/>
              <a:t>She died two months before the liberation of Holland.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Book/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published in 1947 in Holland in Dutch</a:t>
            </a:r>
          </a:p>
          <a:p>
            <a:r>
              <a:rPr lang="en-US" dirty="0" smtClean="0"/>
              <a:t>It was translated into English and published in the United States in 1952. </a:t>
            </a:r>
          </a:p>
          <a:p>
            <a:r>
              <a:rPr lang="en-US" dirty="0" smtClean="0"/>
              <a:t>Since then it has been published in 32 other countries. </a:t>
            </a:r>
          </a:p>
          <a:p>
            <a:r>
              <a:rPr lang="en-US" dirty="0" smtClean="0"/>
              <a:t>It was turned into a play, which we will read, and performed in New York on October 5, 1955.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Book/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won:</a:t>
            </a:r>
          </a:p>
          <a:p>
            <a:pPr lvl="1"/>
            <a:r>
              <a:rPr lang="en-US" dirty="0" smtClean="0"/>
              <a:t>Antoinette Perry Award</a:t>
            </a:r>
          </a:p>
          <a:p>
            <a:pPr lvl="1"/>
            <a:r>
              <a:rPr lang="en-US" dirty="0" smtClean="0"/>
              <a:t>Critic’s Circle Award</a:t>
            </a:r>
          </a:p>
          <a:p>
            <a:pPr lvl="1"/>
            <a:r>
              <a:rPr lang="en-US" dirty="0" smtClean="0"/>
              <a:t>Pulitzer </a:t>
            </a:r>
            <a:r>
              <a:rPr lang="en-US" dirty="0" smtClean="0"/>
              <a:t>Prize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Pretty good for a young </a:t>
            </a:r>
          </a:p>
          <a:p>
            <a:pPr>
              <a:buNone/>
            </a:pPr>
            <a:r>
              <a:rPr lang="en-US" dirty="0" smtClean="0"/>
              <a:t>	girl and her diary! </a:t>
            </a:r>
          </a:p>
        </p:txBody>
      </p:sp>
      <p:pic>
        <p:nvPicPr>
          <p:cNvPr id="4" name="Picture 3" descr="anne fr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057400"/>
            <a:ext cx="3048000" cy="2928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</a:t>
            </a:r>
            <a:r>
              <a:rPr lang="en-US" dirty="0" smtClean="0"/>
              <a:t>A</a:t>
            </a:r>
            <a:r>
              <a:rPr lang="en-US" dirty="0" smtClean="0"/>
              <a:t>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asked to do a research project in the upcoming weeks. As we read, think of things that sound interesting that you want to know more about </a:t>
            </a:r>
          </a:p>
          <a:p>
            <a:r>
              <a:rPr lang="en-US" dirty="0" smtClean="0"/>
              <a:t>You will be given choices, but if you think of something you want to research as me and if I approve it you may do that as well.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want to ….</a:t>
            </a:r>
          </a:p>
          <a:p>
            <a:pPr lvl="1"/>
            <a:r>
              <a:rPr lang="en-US" dirty="0" smtClean="0"/>
              <a:t>Find out more about the laws imposed on Jewish people</a:t>
            </a:r>
          </a:p>
          <a:p>
            <a:pPr lvl="1"/>
            <a:r>
              <a:rPr lang="en-US" dirty="0" smtClean="0"/>
              <a:t>Learn more about the “green police” who arrested Anne</a:t>
            </a:r>
          </a:p>
          <a:p>
            <a:pPr lvl="1"/>
            <a:r>
              <a:rPr lang="en-US" dirty="0" smtClean="0"/>
              <a:t>Find out more about </a:t>
            </a:r>
            <a:r>
              <a:rPr lang="en-US" dirty="0" err="1" smtClean="0"/>
              <a:t>Miep</a:t>
            </a:r>
            <a:r>
              <a:rPr lang="en-US" dirty="0" smtClean="0"/>
              <a:t> </a:t>
            </a:r>
            <a:r>
              <a:rPr lang="en-US" dirty="0" err="1" smtClean="0"/>
              <a:t>Gies</a:t>
            </a:r>
            <a:r>
              <a:rPr lang="en-US" dirty="0" smtClean="0"/>
              <a:t> </a:t>
            </a:r>
            <a:r>
              <a:rPr lang="en-US" dirty="0" smtClean="0"/>
              <a:t>and why she helped to hide Anne and her family</a:t>
            </a:r>
          </a:p>
          <a:p>
            <a:pPr lvl="1"/>
            <a:r>
              <a:rPr lang="en-US" dirty="0" smtClean="0"/>
              <a:t>Find out what it was like to be stuck in the concentration camps like Anne was.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7175D1D06D04EB19A018AE23DB6D3" ma:contentTypeVersion="0" ma:contentTypeDescription="Create a new document." ma:contentTypeScope="" ma:versionID="25856ad3ba17f000a5d3d22f389b44d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06B3693-BE83-4AA3-92CE-73C5573E69E5}"/>
</file>

<file path=customXml/itemProps2.xml><?xml version="1.0" encoding="utf-8"?>
<ds:datastoreItem xmlns:ds="http://schemas.openxmlformats.org/officeDocument/2006/customXml" ds:itemID="{3EC8CBE8-ED4F-4555-B1FE-9C549256396A}"/>
</file>

<file path=customXml/itemProps3.xml><?xml version="1.0" encoding="utf-8"?>
<ds:datastoreItem xmlns:ds="http://schemas.openxmlformats.org/officeDocument/2006/customXml" ds:itemID="{0EABCD0B-5E1D-4B79-B3B0-0B49FF2CFFBA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359</TotalTime>
  <Words>390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The Diary of Anne Frank </vt:lpstr>
      <vt:lpstr>About Anne Frank</vt:lpstr>
      <vt:lpstr>About Anne Frank </vt:lpstr>
      <vt:lpstr>About Anne Frank </vt:lpstr>
      <vt:lpstr>About the Book/ Play</vt:lpstr>
      <vt:lpstr>About the Book/ Play</vt:lpstr>
      <vt:lpstr>Something to Think About</vt:lpstr>
      <vt:lpstr>Something to Think About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Diary of Anne Frank</dc:title>
  <dc:creator>Windows User</dc:creator>
  <cp:lastModifiedBy>Windows User</cp:lastModifiedBy>
  <cp:revision>33</cp:revision>
  <dcterms:created xsi:type="dcterms:W3CDTF">2011-03-14T15:13:02Z</dcterms:created>
  <dcterms:modified xsi:type="dcterms:W3CDTF">2011-03-16T18:27:00Z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0x01010054E7175D1D06D04EB19A018AE23DB6D3</vt:lpwstr>
  </property>
</Properties>
</file>